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8"/>
  </p:notesMasterIdLst>
  <p:sldIdLst>
    <p:sldId id="256" r:id="rId2"/>
    <p:sldId id="258" r:id="rId3"/>
    <p:sldId id="261" r:id="rId4"/>
    <p:sldId id="262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E862-7715-4143-8F39-7FBA4C4974ED}" type="datetimeFigureOut">
              <a:rPr lang="nl-NL" smtClean="0"/>
              <a:t>12-12-2017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BD1CA-259B-4CB6-8386-2975C93FCC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2834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12/12/2017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C6532E-A27C-43DB-B0A1-C4583D8803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Schapen en geiten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21E44FA-C27E-4874-BC89-7265035861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910" y="5584873"/>
            <a:ext cx="7891272" cy="1069848"/>
          </a:xfrm>
        </p:spPr>
        <p:txBody>
          <a:bodyPr/>
          <a:lstStyle/>
          <a:p>
            <a:r>
              <a:rPr lang="nl-NL" dirty="0"/>
              <a:t>Marieke van Melis, Marjan </a:t>
            </a:r>
            <a:r>
              <a:rPr lang="nl-NL" dirty="0" err="1"/>
              <a:t>Schooltink</a:t>
            </a:r>
            <a:r>
              <a:rPr lang="nl-NL" dirty="0"/>
              <a:t>, Iris </a:t>
            </a:r>
            <a:r>
              <a:rPr lang="nl-NL" dirty="0" err="1"/>
              <a:t>Meuzer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EDC9214-D39C-4FCE-A045-DF75167DA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1150" y="4032298"/>
            <a:ext cx="26860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17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34FDE6-2A9F-4584-A41C-1A5C1D978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meet je de gezondheid van de schapen en geiten?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692786-3C2D-4DEF-9340-80FF0C755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Hoe herken je een gezond schaap of geit:</a:t>
            </a:r>
          </a:p>
          <a:p>
            <a:r>
              <a:rPr lang="nl-NL" dirty="0"/>
              <a:t>Heldere ogen</a:t>
            </a:r>
          </a:p>
          <a:p>
            <a:r>
              <a:rPr lang="nl-NL" dirty="0"/>
              <a:t>Schone oren</a:t>
            </a:r>
          </a:p>
          <a:p>
            <a:r>
              <a:rPr lang="nl-NL" dirty="0"/>
              <a:t>Vacht</a:t>
            </a:r>
          </a:p>
          <a:p>
            <a:r>
              <a:rPr lang="nl-NL" dirty="0"/>
              <a:t>Ontlasting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Noem minimaal 4controlepunten waar je op let met de normaalwaarden en wanneer is iets afwijkend?</a:t>
            </a:r>
          </a:p>
          <a:p>
            <a:r>
              <a:rPr lang="nl-NL" dirty="0"/>
              <a:t>Punt 1: houding</a:t>
            </a:r>
          </a:p>
          <a:p>
            <a:r>
              <a:rPr lang="nl-NL" dirty="0"/>
              <a:t>Punt 2: vacht/wol</a:t>
            </a:r>
          </a:p>
          <a:p>
            <a:r>
              <a:rPr lang="nl-NL" dirty="0"/>
              <a:t>Punt 3: slijmvliezen</a:t>
            </a:r>
          </a:p>
          <a:p>
            <a:r>
              <a:rPr lang="nl-NL" dirty="0"/>
              <a:t>Punt 4: klauwen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01A9E59-27B2-4E52-89D1-CEF6470C6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485" y="4800600"/>
            <a:ext cx="3687763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250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134ECF-46F0-4F43-9070-C7FED6F93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Noem minimaal 2 besmettelijke infectie ziekten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94AFCE-F458-4BE8-9D45-862B8787F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Q koorts</a:t>
            </a:r>
          </a:p>
          <a:p>
            <a:r>
              <a:rPr lang="nl-NL" dirty="0"/>
              <a:t>Zieke of doodgeboren lammeren</a:t>
            </a:r>
          </a:p>
          <a:p>
            <a:r>
              <a:rPr lang="nl-NL" dirty="0"/>
              <a:t>Raadpleeg uw dierenarts</a:t>
            </a:r>
          </a:p>
          <a:p>
            <a:r>
              <a:rPr lang="nl-NL" dirty="0"/>
              <a:t>uitmestverbod</a:t>
            </a:r>
          </a:p>
          <a:p>
            <a:endParaRPr lang="nl-NL" dirty="0"/>
          </a:p>
          <a:p>
            <a:r>
              <a:rPr lang="nl-NL" dirty="0"/>
              <a:t>Schurft</a:t>
            </a:r>
          </a:p>
          <a:p>
            <a:r>
              <a:rPr lang="nl-NL" dirty="0"/>
              <a:t>Mijt</a:t>
            </a:r>
          </a:p>
          <a:p>
            <a:r>
              <a:rPr lang="nl-NL" dirty="0"/>
              <a:t>jeuk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0" name="Picture 2" descr="Grote drukte in Q-koorts-poli Den Bosch | Radio Nederland ...">
            <a:extLst>
              <a:ext uri="{FF2B5EF4-FFF2-40B4-BE49-F238E27FC236}">
                <a16:creationId xmlns:a16="http://schemas.microsoft.com/office/drawing/2014/main" id="{29144E2B-DC3A-4C20-998D-11E2E197D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2655567"/>
            <a:ext cx="3476625" cy="335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aardoor steeds schurft ? - Kippenforum.nl">
            <a:extLst>
              <a:ext uri="{FF2B5EF4-FFF2-40B4-BE49-F238E27FC236}">
                <a16:creationId xmlns:a16="http://schemas.microsoft.com/office/drawing/2014/main" id="{08444A6C-88F8-42A9-933B-05C9C5030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148" y="4257675"/>
            <a:ext cx="346031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704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BC4FB6-06F9-4EC3-93A3-0BCC1D7FC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773" y="475107"/>
            <a:ext cx="10058400" cy="1609344"/>
          </a:xfrm>
        </p:spPr>
        <p:txBody>
          <a:bodyPr/>
          <a:lstStyle/>
          <a:p>
            <a:r>
              <a:rPr lang="nl-NL" dirty="0"/>
              <a:t>Noem 2 erfelijke aandoeningen</a:t>
            </a:r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FBB0AD85-0ED4-4AEA-AF94-7CF86D36F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Microphthalmie</a:t>
            </a:r>
            <a:endParaRPr lang="nl-NL" dirty="0"/>
          </a:p>
          <a:p>
            <a:r>
              <a:rPr lang="nl-NL" dirty="0"/>
              <a:t>Blindheid</a:t>
            </a:r>
          </a:p>
          <a:p>
            <a:endParaRPr lang="nl-NL" dirty="0"/>
          </a:p>
          <a:p>
            <a:r>
              <a:rPr lang="nl-NL" dirty="0"/>
              <a:t>CL</a:t>
            </a:r>
          </a:p>
          <a:p>
            <a:r>
              <a:rPr lang="nl-NL" dirty="0" err="1"/>
              <a:t>Zooönose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32" name="Picture 8" descr="Untitled Document [www.shetlandsheep.nl]">
            <a:extLst>
              <a:ext uri="{FF2B5EF4-FFF2-40B4-BE49-F238E27FC236}">
                <a16:creationId xmlns:a16="http://schemas.microsoft.com/office/drawing/2014/main" id="{EBA6B804-7CF6-4DE8-83D6-E39C5EED2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738" y="2890838"/>
            <a:ext cx="2843212" cy="284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288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770D26-4E4C-4A4C-8F12-34ED37226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Noem 3 veelvoorkomende ziekten en afwijkingen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3BD2A1-5308-43C3-A5F1-43B9C15B8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Zere bekjes</a:t>
            </a:r>
          </a:p>
          <a:p>
            <a:r>
              <a:rPr lang="nl-NL" dirty="0"/>
              <a:t>Huidzweren</a:t>
            </a:r>
          </a:p>
          <a:p>
            <a:r>
              <a:rPr lang="nl-NL" dirty="0"/>
              <a:t>kreupel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Blauwtong</a:t>
            </a:r>
          </a:p>
          <a:p>
            <a:r>
              <a:rPr lang="nl-NL" dirty="0"/>
              <a:t>Virusziekte</a:t>
            </a:r>
          </a:p>
          <a:p>
            <a:r>
              <a:rPr lang="nl-NL" dirty="0"/>
              <a:t>Koorts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Leverbot</a:t>
            </a:r>
          </a:p>
          <a:p>
            <a:r>
              <a:rPr lang="nl-NL" dirty="0"/>
              <a:t>Diarree</a:t>
            </a:r>
          </a:p>
          <a:p>
            <a:r>
              <a:rPr lang="nl-NL" dirty="0"/>
              <a:t>wormen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B431386-F9F1-4197-BF22-A4910F81B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5562" y="3357606"/>
            <a:ext cx="3747241" cy="281459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060E16D-B7E3-4B7A-93F9-7350105B4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811" y="1787152"/>
            <a:ext cx="3181541" cy="2344294"/>
          </a:xfrm>
          <a:prstGeom prst="rect">
            <a:avLst/>
          </a:prstGeom>
        </p:spPr>
      </p:pic>
      <p:pic>
        <p:nvPicPr>
          <p:cNvPr id="4098" name="Picture 2" descr="http://www.schapendokter.nl/upload/Image/leverbot_cyclus.png">
            <a:extLst>
              <a:ext uri="{FF2B5EF4-FFF2-40B4-BE49-F238E27FC236}">
                <a16:creationId xmlns:a16="http://schemas.microsoft.com/office/drawing/2014/main" id="{4927D124-9497-4D59-B319-814EC69DB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656" y="4238625"/>
            <a:ext cx="307735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517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E6CFF2-DCC9-44E8-8438-8D5ED70D7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de gemiddelde levensverwachting van het dier?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A2F192-AFAF-4233-909C-F4DC7C8C0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Schaap: 15 tot 20</a:t>
            </a:r>
          </a:p>
          <a:p>
            <a:r>
              <a:rPr lang="nl-NL" dirty="0"/>
              <a:t>Geit: 10 tot 20</a:t>
            </a:r>
          </a:p>
        </p:txBody>
      </p:sp>
      <p:pic>
        <p:nvPicPr>
          <p:cNvPr id="3074" name="Picture 2" descr="Schapen &amp;amp; geiten - Glas diergeneeskunde BV">
            <a:extLst>
              <a:ext uri="{FF2B5EF4-FFF2-40B4-BE49-F238E27FC236}">
                <a16:creationId xmlns:a16="http://schemas.microsoft.com/office/drawing/2014/main" id="{020F03EB-09B6-4A81-911D-91487AA98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48" y="2395537"/>
            <a:ext cx="5668537" cy="37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3966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ut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Type hout</Template>
  <TotalTime>101</TotalTime>
  <Words>134</Words>
  <Application>Microsoft Office PowerPoint</Application>
  <PresentationFormat>Breedbeeld</PresentationFormat>
  <Paragraphs>44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Calibri</vt:lpstr>
      <vt:lpstr>Rockwell</vt:lpstr>
      <vt:lpstr>Rockwell Condensed</vt:lpstr>
      <vt:lpstr>Wingdings</vt:lpstr>
      <vt:lpstr>Houttype</vt:lpstr>
      <vt:lpstr>Schapen en geiten</vt:lpstr>
      <vt:lpstr>Hoe meet je de gezondheid van de schapen en geiten?</vt:lpstr>
      <vt:lpstr>Noem minimaal 2 besmettelijke infectie ziekten</vt:lpstr>
      <vt:lpstr>Noem 2 erfelijke aandoeningen</vt:lpstr>
      <vt:lpstr>Noem 3 veelvoorkomende ziekten en afwijkingen</vt:lpstr>
      <vt:lpstr>Wat is de gemiddelde levensverwachting van het dier?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Schapen en geiten</dc:title>
  <dc:creator>Gebruiker</dc:creator>
  <cp:lastModifiedBy>Gebruiker</cp:lastModifiedBy>
  <cp:revision>10</cp:revision>
  <dcterms:created xsi:type="dcterms:W3CDTF">2017-12-12T12:32:11Z</dcterms:created>
  <dcterms:modified xsi:type="dcterms:W3CDTF">2017-12-12T14:13:25Z</dcterms:modified>
</cp:coreProperties>
</file>